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478" y="4490181"/>
            <a:ext cx="13564824" cy="6850624"/>
            <a:chOff x="7848478" y="4490181"/>
            <a:chExt cx="13564824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478" y="-293185"/>
            <a:ext cx="13564824" cy="6850624"/>
            <a:chOff x="7848478" y="-293185"/>
            <a:chExt cx="13564824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4418" y="2879972"/>
            <a:ext cx="13951604" cy="76188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6021" y="6037354"/>
            <a:ext cx="3456274" cy="7618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450" y="3393604"/>
            <a:ext cx="5287490" cy="152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5338" y="610905"/>
            <a:ext cx="3140106" cy="393696"/>
            <a:chOff x="705338" y="610905"/>
            <a:chExt cx="3140106" cy="3936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05338" y="610905"/>
              <a:ext cx="561087" cy="393696"/>
              <a:chOff x="705338" y="610905"/>
              <a:chExt cx="561087" cy="3936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5338" y="610905"/>
                <a:ext cx="561087" cy="39369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391" y="607758"/>
              <a:ext cx="1615652" cy="457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47847" y="2637954"/>
            <a:ext cx="13790021" cy="6847760"/>
            <a:chOff x="2247847" y="2637954"/>
            <a:chExt cx="13790021" cy="684776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9189" y="-487951"/>
              <a:ext cx="27580042" cy="13695521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847" y="2637954"/>
              <a:ext cx="13790021" cy="6847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2857" y="2530017"/>
            <a:ext cx="13761905" cy="6917602"/>
            <a:chOff x="2542857" y="2530017"/>
            <a:chExt cx="13761905" cy="69176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37081" y="-627769"/>
              <a:ext cx="27523810" cy="1383520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2857" y="2530017"/>
              <a:ext cx="13761905" cy="6917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64635" y="2647619"/>
            <a:ext cx="14002417" cy="6759318"/>
            <a:chOff x="2464635" y="2647619"/>
            <a:chExt cx="14002417" cy="67593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205681" y="-401148"/>
              <a:ext cx="28004835" cy="1351863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4635" y="2647619"/>
              <a:ext cx="14002417" cy="6759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61622" y="2438095"/>
            <a:ext cx="10562471" cy="7098350"/>
            <a:chOff x="3861622" y="2438095"/>
            <a:chExt cx="10562471" cy="70983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10735" y="-802200"/>
              <a:ext cx="21124942" cy="14196701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1622" y="2438095"/>
              <a:ext cx="10562471" cy="7098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9740" y="2599452"/>
            <a:ext cx="10666233" cy="6921828"/>
            <a:chOff x="3809740" y="2599452"/>
            <a:chExt cx="10666233" cy="69218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22178" y="-560264"/>
              <a:ext cx="21332467" cy="138436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9740" y="2599452"/>
              <a:ext cx="10666233" cy="692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61403" y="2486651"/>
            <a:ext cx="10106546" cy="6871809"/>
            <a:chOff x="3961403" y="2486651"/>
            <a:chExt cx="10106546" cy="68718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2848" y="-650232"/>
              <a:ext cx="20213093" cy="1374361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1403" y="2486651"/>
              <a:ext cx="10106546" cy="6871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9049" y="7669172"/>
            <a:ext cx="4048193" cy="5587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7239" y="1162258"/>
            <a:ext cx="2984301" cy="355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3429" y="798450"/>
            <a:ext cx="2550907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071" y="4938004"/>
            <a:ext cx="6614456" cy="48989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915" y="1621258"/>
            <a:ext cx="7747558" cy="75368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5553"/>
            <a:ext cx="645166" cy="61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7535963" cy="30475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1105" y="3208924"/>
            <a:ext cx="4696721" cy="159996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6350" y="5169526"/>
            <a:ext cx="15135633" cy="15999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36670" y="7768861"/>
            <a:ext cx="9667628" cy="12190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771235" cy="609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7723692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5394" y="2658367"/>
            <a:ext cx="12954926" cy="6753753"/>
            <a:chOff x="2665394" y="2658367"/>
            <a:chExt cx="12954926" cy="67537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18184" y="-424625"/>
              <a:ext cx="25909852" cy="13507506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5394" y="2658367"/>
              <a:ext cx="12954926" cy="6753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3322" y="3747592"/>
            <a:ext cx="5327986" cy="5728457"/>
            <a:chOff x="2933322" y="3747592"/>
            <a:chExt cx="5327986" cy="57284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322" y="3747592"/>
              <a:ext cx="5327986" cy="57284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1439" y="3747592"/>
            <a:ext cx="5888918" cy="5728457"/>
            <a:chOff x="9571439" y="3747592"/>
            <a:chExt cx="5888918" cy="5728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1439" y="3747592"/>
              <a:ext cx="5888918" cy="57284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3117" y="2877964"/>
            <a:ext cx="3704137" cy="9142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2900" y="2877964"/>
            <a:ext cx="4577715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7657" y="-289008"/>
            <a:ext cx="12244245" cy="6850624"/>
            <a:chOff x="7837657" y="-289008"/>
            <a:chExt cx="12244245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37657" y="-289008"/>
              <a:ext cx="12244245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9632" y="4458593"/>
            <a:ext cx="14784245" cy="6850624"/>
            <a:chOff x="5669632" y="4458593"/>
            <a:chExt cx="14784245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5669632" y="4458593"/>
              <a:ext cx="14784245" cy="685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23810"/>
            <a:ext cx="18285714" cy="1561905"/>
            <a:chOff x="0" y="8723810"/>
            <a:chExt cx="18285714" cy="1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3810"/>
              <a:ext cx="18285714" cy="15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271" y="5450494"/>
            <a:ext cx="789275" cy="501422"/>
            <a:chOff x="1105271" y="5450494"/>
            <a:chExt cx="789275" cy="501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737907" y="5227057"/>
              <a:ext cx="1578551" cy="100284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105271" y="5450494"/>
              <a:ext cx="789275" cy="501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271" y="4241348"/>
            <a:ext cx="789275" cy="501422"/>
            <a:chOff x="1105271" y="4241348"/>
            <a:chExt cx="789275" cy="5014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737907" y="4017911"/>
              <a:ext cx="1578551" cy="10028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105271" y="4241348"/>
              <a:ext cx="789275" cy="5014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230" y="5153448"/>
            <a:ext cx="1037141" cy="12190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152" y="3944308"/>
            <a:ext cx="1123181" cy="12190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76001" y="9365924"/>
            <a:ext cx="2984301" cy="3555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8525" y="5377394"/>
            <a:ext cx="3567144" cy="7672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6915" y="4168245"/>
            <a:ext cx="2393842" cy="7618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742" y="579557"/>
            <a:ext cx="7928487" cy="4571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8571" y="9256668"/>
            <a:ext cx="3140101" cy="393696"/>
            <a:chOff x="1028571" y="9256668"/>
            <a:chExt cx="3140101" cy="39369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28571" y="9256668"/>
              <a:ext cx="561087" cy="393696"/>
              <a:chOff x="1028571" y="9256668"/>
              <a:chExt cx="561087" cy="39369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8571" y="9256668"/>
                <a:ext cx="561087" cy="39369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0620" y="9253525"/>
              <a:ext cx="982721" cy="457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771235" cy="609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6788706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9829" y="2761905"/>
            <a:ext cx="13985795" cy="6429542"/>
            <a:chOff x="1999829" y="2761905"/>
            <a:chExt cx="13985795" cy="64295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13291" y="-173090"/>
              <a:ext cx="27971590" cy="1285908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9829" y="2761905"/>
              <a:ext cx="13985795" cy="6429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771235" cy="609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6788706" cy="30475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13527" y="1938074"/>
            <a:ext cx="3641810" cy="304754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859" y="3502065"/>
            <a:ext cx="10451638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66884" y="4457742"/>
            <a:ext cx="11551945" cy="4965438"/>
            <a:chOff x="3366884" y="4457742"/>
            <a:chExt cx="11551945" cy="49654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93021" y="2191091"/>
              <a:ext cx="23103891" cy="99308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6884" y="4457742"/>
              <a:ext cx="11551945" cy="4965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771235" cy="609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751402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38312" y="2927224"/>
            <a:ext cx="13009090" cy="5216532"/>
            <a:chOff x="2638312" y="2927224"/>
            <a:chExt cx="13009090" cy="52165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39239" y="545951"/>
              <a:ext cx="26018180" cy="1043306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312" y="2927224"/>
              <a:ext cx="13009090" cy="5216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0576" y="5382909"/>
            <a:ext cx="17225349" cy="7271585"/>
            <a:chOff x="-3410576" y="5382909"/>
            <a:chExt cx="17225349" cy="7271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3410576" y="5382909"/>
              <a:ext cx="17225349" cy="7271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6573" y="-693878"/>
            <a:ext cx="14398364" cy="7271585"/>
            <a:chOff x="-2996573" y="-693878"/>
            <a:chExt cx="14398364" cy="72715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996573" y="-693878"/>
              <a:ext cx="14398364" cy="72715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67441" y="657638"/>
            <a:ext cx="561087" cy="393696"/>
            <a:chOff x="16067441" y="657638"/>
            <a:chExt cx="561087" cy="3936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7441" y="657638"/>
              <a:ext cx="561087" cy="3936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2376" y="688956"/>
            <a:ext cx="982721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21976" y="6078930"/>
            <a:ext cx="3775349" cy="457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2349" y="2622920"/>
            <a:ext cx="14691098" cy="7618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9049" y="7669170"/>
            <a:ext cx="4048193" cy="5587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7239" y="1162258"/>
            <a:ext cx="2984301" cy="355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3429" y="798450"/>
            <a:ext cx="2550907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9976" y="4923628"/>
            <a:ext cx="6997156" cy="37683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917" y="1621266"/>
            <a:ext cx="7747532" cy="7536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5553"/>
            <a:ext cx="2996044" cy="61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5729375" cy="30475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89447" y="2541872"/>
            <a:ext cx="10306821" cy="7195443"/>
            <a:chOff x="3989447" y="2541872"/>
            <a:chExt cx="10306821" cy="7195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50859" y="-742745"/>
              <a:ext cx="20613642" cy="14390886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9447" y="2541872"/>
              <a:ext cx="10306821" cy="7195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8266" y="3248559"/>
            <a:ext cx="11119497" cy="2365098"/>
            <a:chOff x="3608266" y="3248559"/>
            <a:chExt cx="11119497" cy="2365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8266" y="3248559"/>
              <a:ext cx="11119497" cy="2365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71182"/>
            <a:ext cx="1825176" cy="6253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916901" cy="30475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636" y="2690617"/>
            <a:ext cx="6349620" cy="37683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636" y="4651428"/>
            <a:ext cx="5046531" cy="37683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260" y="6602181"/>
            <a:ext cx="5077055" cy="37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1906" y="3839362"/>
            <a:ext cx="2614788" cy="7618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9039" y="5800173"/>
            <a:ext cx="4108082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89209" y="7750926"/>
            <a:ext cx="5402905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36" cy="30475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3479365"/>
            <a:ext cx="16584127" cy="410183"/>
            <a:chOff x="1028571" y="3479365"/>
            <a:chExt cx="16584127" cy="4101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" y="3479365"/>
              <a:ext cx="16584127" cy="4101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1760" y="3913357"/>
            <a:ext cx="3123954" cy="127258"/>
            <a:chOff x="4161760" y="3913357"/>
            <a:chExt cx="3123954" cy="1272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1760" y="3913357"/>
              <a:ext cx="3123954" cy="127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1429" y="4692656"/>
            <a:ext cx="13342674" cy="729566"/>
            <a:chOff x="2471429" y="4692656"/>
            <a:chExt cx="13342674" cy="729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1429" y="4692656"/>
              <a:ext cx="13342674" cy="7295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9524" y="4630762"/>
            <a:ext cx="1333333" cy="1024191"/>
            <a:chOff x="8859524" y="4630762"/>
            <a:chExt cx="1333333" cy="1024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4630762"/>
              <a:ext cx="1333333" cy="10241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39611" y="6321144"/>
            <a:ext cx="6002593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36" cy="30475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4762" y="3216516"/>
            <a:ext cx="16584127" cy="410183"/>
            <a:chOff x="1104762" y="3216516"/>
            <a:chExt cx="16584127" cy="4101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762" y="3216516"/>
              <a:ext cx="16584127" cy="4101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4127" y="3674318"/>
            <a:ext cx="2361905" cy="127258"/>
            <a:chOff x="7384127" y="3674318"/>
            <a:chExt cx="2361905" cy="1272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4127" y="3674318"/>
              <a:ext cx="2361905" cy="1272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8219" y="4034304"/>
            <a:ext cx="6411723" cy="914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4762" y="6228571"/>
            <a:ext cx="16584127" cy="410183"/>
            <a:chOff x="1104762" y="6228571"/>
            <a:chExt cx="16584127" cy="4101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762" y="6228571"/>
              <a:ext cx="16584127" cy="410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7497" y="6687441"/>
            <a:ext cx="4891392" cy="127258"/>
            <a:chOff x="12797497" y="6687441"/>
            <a:chExt cx="4891392" cy="1272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97497" y="6687441"/>
              <a:ext cx="4891392" cy="1272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7850" y="7122554"/>
            <a:ext cx="4964445" cy="9142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36" cy="30475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3479365"/>
            <a:ext cx="16584127" cy="410183"/>
            <a:chOff x="1028571" y="3479365"/>
            <a:chExt cx="16584127" cy="4101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" y="3479365"/>
              <a:ext cx="16584127" cy="4101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6667" y="3943833"/>
            <a:ext cx="3030000" cy="127258"/>
            <a:chOff x="9636667" y="3943833"/>
            <a:chExt cx="3030000" cy="1272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667" y="3943833"/>
              <a:ext cx="3030000" cy="1272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1233" y="5074287"/>
            <a:ext cx="7747007" cy="9142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1094" y="5930139"/>
            <a:ext cx="11811820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67953"/>
            <a:ext cx="2726031" cy="628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12252"/>
            <a:ext cx="4464041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33317" y="2717460"/>
            <a:ext cx="13419081" cy="6482849"/>
            <a:chOff x="2433317" y="2717460"/>
            <a:chExt cx="13419081" cy="64828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23603" y="-171344"/>
              <a:ext cx="26838162" cy="1296569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3317" y="2717460"/>
              <a:ext cx="13419081" cy="6482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2022-01-06T19:59:26Z</dcterms:created>
  <dcterms:modified xsi:type="dcterms:W3CDTF">2022-01-06T19:59:26Z</dcterms:modified>
</cp:coreProperties>
</file>